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89" r:id="rId4"/>
    <p:sldId id="290" r:id="rId5"/>
    <p:sldId id="291" r:id="rId6"/>
    <p:sldId id="294" r:id="rId7"/>
    <p:sldId id="293" r:id="rId8"/>
    <p:sldId id="295" r:id="rId9"/>
    <p:sldId id="296" r:id="rId10"/>
    <p:sldId id="29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99"/>
    <a:srgbClr val="FFF5E5"/>
    <a:srgbClr val="51B1B8"/>
    <a:srgbClr val="212C92"/>
    <a:srgbClr val="61B299"/>
    <a:srgbClr val="CDE59B"/>
    <a:srgbClr val="FFECB9"/>
    <a:srgbClr val="F5ECEE"/>
    <a:srgbClr val="F2EEF1"/>
    <a:srgbClr val="CFD4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14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B678B-8B8E-E5D8-60C4-B44E0946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20395-EAC8-7D76-A4BE-C2835199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B8937-BE20-3697-605C-5D561206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E2490-7B54-5E88-3923-4AC52A8A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B4393-BE74-D728-40A6-CD9F18D0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230CB-424C-2992-247C-7650701F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DCF7B-A3CB-47B1-11C7-8E6A8666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2CF65-FF0A-67E6-55C8-BA0C9C8C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C3C3-0A05-7A97-5B9A-0D946DF4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C24C2-8A67-8ABE-6777-1CB3B9BB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01BCE-AC4C-3075-D79A-CBF36DF8C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94382-9184-75F5-33B9-58EAC3FB6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6DD78-423C-1025-F8AC-8DDF47FB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02103-5517-B9DC-AD99-B2C84579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FBBED-14E8-1759-4E6C-E5DCC4DD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39F52-0B70-8BCD-6005-35F2AF02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FFF1A-57FB-8B66-FA6A-5CC569CF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C08FE-A60F-4358-61C0-FC9098F7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656C9-E823-E8D5-F021-88D8F5FE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D0EC9-DF4A-12FA-476A-2736589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4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C999-E9FF-4C7D-0E18-3B37180B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B7F5D-5988-8599-F239-2AD100AE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702F5-AF00-24D0-20DF-A43A4505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0F318-E8BD-D7AA-EEB4-E2B31A6D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D0307-D9C0-EE78-EEB8-C3C28A0F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6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A6B14-8EF2-42C4-063D-A6F93DD4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63150-7ECA-A1D8-0256-A9484FA67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7EF59-55D7-2416-1549-FA86591C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33674-B060-A946-99F9-415F3522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D9869-BBB6-A60B-0F28-1ABE9DDD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A2ACA-BF24-C2B0-9D91-FF8EAE3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5146-EB01-67B2-66A8-E2EE7A71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BF953-25EA-F09F-4D69-FBD4134E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18579-6FCD-0725-A9C4-763E33F3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FB5E8E-3986-518C-061D-4E82766CB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F04D54-2E64-E1ED-A23D-F444E18E9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52BA7E-C278-9D33-4AF2-729817F2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C3304-4407-9685-AF12-619A0DB5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BC6916-1251-F84A-37AD-0FC09268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21BC2-4EC8-AB47-14C2-5BDB4EEB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994D8-37C7-7443-8346-291715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0C1CD-1AFF-86A4-2802-47CB6AFF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11B7A-8625-78F1-B206-BB0FE505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4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E7882-396D-79D8-52AF-1ADAE7797EB8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8B4CC9-EB7C-514D-28A0-79011737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DEC8E2-8C95-8241-BA11-0BBDA30A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3D6D8-F4EB-FA14-CF77-4234DD15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9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8BA78-F725-BBDA-822B-AB630EFF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0072B-22DD-E153-6121-09D5A32A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C8C63-1CE8-54D5-EB52-14507913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89527-F93C-9EC6-FD17-CC378D9F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93FDB-BF70-9CFE-9712-6D5580E3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B7F7-375B-6EB9-241C-731972F3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1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FF7F-304F-968C-BA0A-9412A702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5B4C7E-D43F-2A40-D161-FA64DBD0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3BC627-1934-643B-B4DB-12056779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DC6EE-D302-2FCC-8882-DB5D3A31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E7A36-D667-E6FF-5387-0D7E6200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17BB4-35E3-98C1-8655-DE1C88FB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FF5E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53008C-E0D6-0D73-3582-D291DA6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4A952-8BEA-D5B7-9B14-10985F77D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849D3-E778-5039-72B6-AF54F14EB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338FE-EB3D-4A02-A24A-AFE3DD9CFE1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2C340-D7A5-2200-D285-FD0BCB966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9C3BB-6D45-B491-3ED6-757417874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238A1-873D-85B5-9C31-8B54FA6CEE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494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212C92"/>
              </a:gs>
            </a:gsLst>
            <a:lin ang="5400000" scaled="1"/>
          </a:gradFill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39D703-C22E-0329-9FA6-42F0BC0FBA2F}"/>
              </a:ext>
            </a:extLst>
          </p:cNvPr>
          <p:cNvGrpSpPr/>
          <p:nvPr/>
        </p:nvGrpSpPr>
        <p:grpSpPr>
          <a:xfrm>
            <a:off x="668843" y="1538869"/>
            <a:ext cx="10854321" cy="1444101"/>
            <a:chOff x="506887" y="1304693"/>
            <a:chExt cx="10854321" cy="14441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3E4D46-AEC9-7C7D-A644-00B30AAC5C87}"/>
                </a:ext>
              </a:extLst>
            </p:cNvPr>
            <p:cNvSpPr txBox="1"/>
            <p:nvPr/>
          </p:nvSpPr>
          <p:spPr>
            <a:xfrm>
              <a:off x="752214" y="1548465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PACIFIC ISLANDS</a:t>
              </a:r>
              <a:r>
                <a:rPr lang="ko-KR" altLang="en-US" sz="7200" dirty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7200" dirty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CLUB</a:t>
              </a:r>
              <a:endParaRPr lang="ko-KR" altLang="en-US" sz="7200" dirty="0">
                <a:solidFill>
                  <a:schemeClr val="accent4">
                    <a:lumMod val="40000"/>
                    <a:lumOff val="60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7E58D1-36EE-1285-EC33-98961B71F192}"/>
                </a:ext>
              </a:extLst>
            </p:cNvPr>
            <p:cNvSpPr txBox="1"/>
            <p:nvPr/>
          </p:nvSpPr>
          <p:spPr>
            <a:xfrm>
              <a:off x="506887" y="1304693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chemeClr val="tx2">
                      <a:lumMod val="75000"/>
                      <a:alpha val="80000"/>
                    </a:schemeClr>
                  </a:solidFill>
                  <a:latin typeface="+mj-ea"/>
                  <a:ea typeface="+mj-ea"/>
                </a:rPr>
                <a:t>PACIFIC ISLANDS CLUB</a:t>
              </a:r>
              <a:endParaRPr lang="ko-KR" altLang="en-US" sz="7200" dirty="0">
                <a:solidFill>
                  <a:schemeClr val="tx2">
                    <a:lumMod val="75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65A86C-DF11-E6B6-A7C8-2E88929E9BAE}"/>
              </a:ext>
            </a:extLst>
          </p:cNvPr>
          <p:cNvSpPr txBox="1"/>
          <p:nvPr/>
        </p:nvSpPr>
        <p:spPr>
          <a:xfrm>
            <a:off x="6003632" y="322674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6599" y="3393569"/>
            <a:ext cx="8833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이재윤</a:t>
            </a:r>
          </a:p>
        </p:txBody>
      </p:sp>
    </p:spTree>
    <p:extLst>
      <p:ext uri="{BB962C8B-B14F-4D97-AF65-F5344CB8AC3E}">
        <p14:creationId xmlns:p14="http://schemas.microsoft.com/office/powerpoint/2010/main" val="2716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사이트 구현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19090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서브 페이지</a:t>
            </a: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4" y="1200150"/>
            <a:ext cx="6661542" cy="5280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6965" y="2308860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1B8"/>
                </a:solidFill>
              </a:rPr>
              <a:t># </a:t>
            </a:r>
            <a:r>
              <a:rPr lang="ko-KR" altLang="en-US" sz="2400" dirty="0">
                <a:solidFill>
                  <a:srgbClr val="51B1B8"/>
                </a:solidFill>
              </a:rPr>
              <a:t>서브 페이지</a:t>
            </a:r>
            <a:endParaRPr lang="en-US" altLang="ko-KR" sz="2400" dirty="0">
              <a:solidFill>
                <a:srgbClr val="51B1B8"/>
              </a:solidFill>
            </a:endParaRPr>
          </a:p>
          <a:p>
            <a:endParaRPr lang="en-US" altLang="ko-KR" sz="2400" dirty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배경 오브젝트는 각각 애니메이션 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예약 영역 </a:t>
            </a:r>
            <a:r>
              <a:rPr lang="en-US" altLang="ko-KR" dirty="0"/>
              <a:t>hover</a:t>
            </a:r>
            <a:r>
              <a:rPr lang="ko-KR" altLang="en-US" dirty="0"/>
              <a:t>시 테두리 색이 바뀌고 버튼 </a:t>
            </a:r>
            <a:r>
              <a:rPr lang="en-US" altLang="ko-KR" dirty="0"/>
              <a:t>hover</a:t>
            </a:r>
            <a:r>
              <a:rPr lang="ko-KR" altLang="en-US" dirty="0"/>
              <a:t>시 색이 반전됨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229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76927-FC48-3F47-8872-0BD7F610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6095999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783E3-D9B8-3A24-0E8F-4820104204A0}"/>
              </a:ext>
            </a:extLst>
          </p:cNvPr>
          <p:cNvSpPr txBox="1"/>
          <p:nvPr/>
        </p:nvSpPr>
        <p:spPr>
          <a:xfrm>
            <a:off x="1141349" y="19670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544664" y="2650221"/>
            <a:ext cx="2719123" cy="2332344"/>
            <a:chOff x="1537501" y="1661531"/>
            <a:chExt cx="2719123" cy="23323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C481AA-14D1-75A8-07C6-50BAA7F1DA1D}"/>
                </a:ext>
              </a:extLst>
            </p:cNvPr>
            <p:cNvSpPr txBox="1"/>
            <p:nvPr/>
          </p:nvSpPr>
          <p:spPr>
            <a:xfrm>
              <a:off x="1537501" y="1661531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4F141-A61C-0E10-7D5D-0E8B9CBECD11}"/>
                </a:ext>
              </a:extLst>
            </p:cNvPr>
            <p:cNvSpPr txBox="1"/>
            <p:nvPr/>
          </p:nvSpPr>
          <p:spPr>
            <a:xfrm>
              <a:off x="2202857" y="1723086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의도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9AF137-8B63-46F8-B8E8-4122791D5662}"/>
                </a:ext>
              </a:extLst>
            </p:cNvPr>
            <p:cNvSpPr txBox="1"/>
            <p:nvPr/>
          </p:nvSpPr>
          <p:spPr>
            <a:xfrm>
              <a:off x="1537501" y="2566093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406A0-AE53-E462-1D5D-CDB058580E87}"/>
                </a:ext>
              </a:extLst>
            </p:cNvPr>
            <p:cNvSpPr txBox="1"/>
            <p:nvPr/>
          </p:nvSpPr>
          <p:spPr>
            <a:xfrm>
              <a:off x="2202857" y="2627648"/>
              <a:ext cx="2053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 구현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8501EE-F7A3-8979-11A7-ACC02BD30309}"/>
                </a:ext>
              </a:extLst>
            </p:cNvPr>
            <p:cNvSpPr txBox="1"/>
            <p:nvPr/>
          </p:nvSpPr>
          <p:spPr>
            <a:xfrm>
              <a:off x="2202857" y="3532210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B4ECAB-EEA4-3261-6B23-4D253AF447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599C2-7314-72A7-006A-339314200D95}"/>
              </a:ext>
            </a:extLst>
          </p:cNvPr>
          <p:cNvSpPr txBox="1"/>
          <p:nvPr/>
        </p:nvSpPr>
        <p:spPr>
          <a:xfrm>
            <a:off x="2198688" y="41214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60" y="3837902"/>
            <a:ext cx="5727500" cy="3020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기획의도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기존 </a:t>
            </a:r>
            <a:r>
              <a:rPr lang="en-US" altLang="ko-KR" b="1" dirty="0">
                <a:solidFill>
                  <a:schemeClr val="bg1"/>
                </a:solidFill>
              </a:rPr>
              <a:t>PIC </a:t>
            </a:r>
            <a:r>
              <a:rPr lang="ko-KR" altLang="en-US" b="1" dirty="0">
                <a:solidFill>
                  <a:schemeClr val="bg1"/>
                </a:solidFill>
              </a:rPr>
              <a:t>사이트 분석</a:t>
            </a: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1" y="1035097"/>
            <a:ext cx="6547304" cy="3452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586" y="3423967"/>
            <a:ext cx="4240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51B1B8"/>
                </a:solidFill>
              </a:rPr>
              <a:t>#</a:t>
            </a:r>
            <a:r>
              <a:rPr lang="ko-KR" altLang="en-US" sz="2400" b="1" dirty="0">
                <a:solidFill>
                  <a:srgbClr val="51B1B8"/>
                </a:solidFill>
              </a:rPr>
              <a:t>선정이유</a:t>
            </a:r>
            <a:endParaRPr lang="en-US" altLang="ko-KR" sz="2400" b="1" dirty="0">
              <a:solidFill>
                <a:srgbClr val="51B1B8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CSS</a:t>
            </a:r>
            <a:r>
              <a:rPr lang="ko-KR" altLang="en-US" dirty="0"/>
              <a:t>와 </a:t>
            </a:r>
            <a:r>
              <a:rPr lang="en-US" altLang="ko-KR" dirty="0"/>
              <a:t>JAVASCRIPT</a:t>
            </a:r>
            <a:r>
              <a:rPr lang="ko-KR" altLang="en-US" dirty="0"/>
              <a:t>를 활용한 다양한 애니메이션 효과를 잘 표현할 수 있다고 생각하여 선정하게 됨</a:t>
            </a:r>
            <a:endParaRPr lang="en-US" altLang="ko-KR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5021580" y="1142662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470" y="1142662"/>
            <a:ext cx="4325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51B1B8"/>
                </a:solidFill>
              </a:rPr>
              <a:t>#PIC </a:t>
            </a:r>
            <a:r>
              <a:rPr lang="ko-KR" altLang="en-US" sz="2400" b="1" dirty="0">
                <a:solidFill>
                  <a:srgbClr val="51B1B8"/>
                </a:solidFill>
              </a:rPr>
              <a:t>사이트 분석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전체적으로 깔끔한 </a:t>
            </a:r>
            <a:r>
              <a:rPr lang="en-US" altLang="ko-KR" dirty="0"/>
              <a:t>UI/UX</a:t>
            </a:r>
            <a:r>
              <a:rPr lang="ko-KR" altLang="en-US" dirty="0"/>
              <a:t>를 바탕으로 </a:t>
            </a:r>
            <a:r>
              <a:rPr lang="ko-KR" altLang="en-US" dirty="0" err="1"/>
              <a:t>스크롤액션</a:t>
            </a:r>
            <a:r>
              <a:rPr lang="en-US" altLang="ko-KR" dirty="0"/>
              <a:t>/ </a:t>
            </a:r>
            <a:r>
              <a:rPr lang="ko-KR" altLang="en-US" dirty="0"/>
              <a:t>배너 효과 등 직관적인 애니메이션들이 다수 적용되어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13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기획의도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제작기법</a:t>
            </a: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" y="1746638"/>
            <a:ext cx="5673548" cy="21490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6134558" y="1285709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545264" y="2511933"/>
            <a:ext cx="2287161" cy="2430445"/>
            <a:chOff x="6091029" y="1437522"/>
            <a:chExt cx="2287161" cy="2430445"/>
          </a:xfrm>
        </p:grpSpPr>
        <p:sp>
          <p:nvSpPr>
            <p:cNvPr id="6" name="타원 5"/>
            <p:cNvSpPr/>
            <p:nvPr/>
          </p:nvSpPr>
          <p:spPr>
            <a:xfrm>
              <a:off x="6091030" y="1437522"/>
              <a:ext cx="618483" cy="618483"/>
            </a:xfrm>
            <a:prstGeom prst="ellipse">
              <a:avLst/>
            </a:prstGeom>
            <a:solidFill>
              <a:srgbClr val="212C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091029" y="3249484"/>
              <a:ext cx="618483" cy="618483"/>
            </a:xfrm>
            <a:prstGeom prst="ellipse">
              <a:avLst/>
            </a:prstGeom>
            <a:solidFill>
              <a:srgbClr val="FF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6091030" y="2343503"/>
              <a:ext cx="618483" cy="6184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80860" y="1562097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#212C92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80860" y="2468078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#FFF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80860" y="3374059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#FF0099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46526" y="4120413"/>
            <a:ext cx="938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51B1B8"/>
                </a:solidFill>
              </a:rPr>
              <a:t>#</a:t>
            </a:r>
            <a:r>
              <a:rPr lang="ko-KR" altLang="en-US" sz="2400" b="1" dirty="0">
                <a:solidFill>
                  <a:srgbClr val="51B1B8"/>
                </a:solidFill>
              </a:rPr>
              <a:t>폰트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21728" y="1130658"/>
            <a:ext cx="143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51B1B8"/>
                </a:solidFill>
              </a:rPr>
              <a:t>#</a:t>
            </a:r>
            <a:r>
              <a:rPr lang="ko-KR" altLang="en-US" sz="2400" b="1" dirty="0">
                <a:solidFill>
                  <a:srgbClr val="51B1B8"/>
                </a:solidFill>
              </a:rPr>
              <a:t>제작기법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202963" y="1652390"/>
            <a:ext cx="150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51B1B8"/>
                </a:solidFill>
              </a:rPr>
              <a:t>#COLOR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9138" y="4782285"/>
            <a:ext cx="231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'Poppins', Sans-serif;</a:t>
            </a:r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9" y="5357236"/>
            <a:ext cx="4781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사이트 구현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14816" y="222540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상단 영역</a:t>
            </a: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" y="1063752"/>
            <a:ext cx="8644146" cy="4317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01651" y="2228850"/>
            <a:ext cx="328040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1B8"/>
                </a:solidFill>
              </a:rPr>
              <a:t># </a:t>
            </a:r>
            <a:r>
              <a:rPr lang="ko-KR" altLang="en-US" sz="2400" dirty="0">
                <a:solidFill>
                  <a:srgbClr val="51B1B8"/>
                </a:solidFill>
              </a:rPr>
              <a:t>상단 영역</a:t>
            </a:r>
            <a:endParaRPr lang="en-US" altLang="ko-KR" sz="2400" dirty="0">
              <a:solidFill>
                <a:srgbClr val="51B1B8"/>
              </a:solidFill>
            </a:endParaRPr>
          </a:p>
          <a:p>
            <a:endParaRPr lang="en-US" altLang="ko-KR" dirty="0">
              <a:solidFill>
                <a:srgbClr val="51B1B8"/>
              </a:solidFill>
            </a:endParaRPr>
          </a:p>
          <a:p>
            <a:r>
              <a:rPr lang="en-US" altLang="ko-KR" dirty="0"/>
              <a:t>-  </a:t>
            </a:r>
            <a:r>
              <a:rPr lang="ko-KR" altLang="en-US" dirty="0"/>
              <a:t>화면 상단에 </a:t>
            </a:r>
            <a:r>
              <a:rPr lang="en-US" altLang="ko-KR" dirty="0"/>
              <a:t>fixed</a:t>
            </a:r>
            <a:r>
              <a:rPr lang="ko-KR" altLang="en-US" dirty="0"/>
              <a:t>로 고정됨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햄버거</a:t>
            </a:r>
            <a:r>
              <a:rPr lang="en-US" altLang="ko-KR" dirty="0"/>
              <a:t>(GNB)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예약 버튼으로 구성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 err="1"/>
              <a:t>삼항</a:t>
            </a:r>
            <a:r>
              <a:rPr lang="ko-KR" altLang="en-US" dirty="0"/>
              <a:t> 연산자를 이용해서 스크롤 시 상단 바의 높이와 </a:t>
            </a:r>
            <a:r>
              <a:rPr lang="en-US" altLang="ko-KR" dirty="0" err="1"/>
              <a:t>scrollY</a:t>
            </a:r>
            <a:r>
              <a:rPr lang="ko-KR" altLang="en-US" dirty="0"/>
              <a:t>의 값을 비교해  </a:t>
            </a:r>
            <a:r>
              <a:rPr lang="en-US" altLang="ko-KR" dirty="0" err="1"/>
              <a:t>scrollY</a:t>
            </a:r>
            <a:r>
              <a:rPr lang="ko-KR" altLang="en-US" dirty="0"/>
              <a:t>의 값이 크다면 배경색과 텍스트 색상 변경됨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" y="5652685"/>
            <a:ext cx="8644146" cy="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사이트 구현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30859" y="195589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GNB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" y="1355609"/>
            <a:ext cx="8482854" cy="40622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55930" y="2140219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1B8"/>
                </a:solidFill>
              </a:rPr>
              <a:t># GNB</a:t>
            </a:r>
          </a:p>
          <a:p>
            <a:endParaRPr lang="en-US" altLang="ko-KR" sz="2400" dirty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상단 영역의 햄버거 버튼으로 열고 닫을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GNB</a:t>
            </a:r>
            <a:r>
              <a:rPr lang="ko-KR" altLang="en-US" dirty="0"/>
              <a:t>의 하단 영역은 파도 애니메이션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7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사이트 구현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0596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메인화면</a:t>
            </a: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5" y="1442896"/>
            <a:ext cx="8644146" cy="4317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1651" y="1662815"/>
            <a:ext cx="32804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1B8"/>
                </a:solidFill>
              </a:rPr>
              <a:t># </a:t>
            </a:r>
            <a:r>
              <a:rPr lang="ko-KR" altLang="en-US" sz="2400" dirty="0">
                <a:solidFill>
                  <a:srgbClr val="51B1B8"/>
                </a:solidFill>
              </a:rPr>
              <a:t>메인화면</a:t>
            </a:r>
            <a:endParaRPr lang="en-US" altLang="ko-KR" sz="2400" dirty="0">
              <a:solidFill>
                <a:srgbClr val="51B1B8"/>
              </a:solidFill>
            </a:endParaRPr>
          </a:p>
          <a:p>
            <a:endParaRPr lang="en-US" altLang="ko-KR" sz="2400" dirty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중앙에 위치한 텍스트는 </a:t>
            </a:r>
            <a:r>
              <a:rPr lang="en-US" altLang="ko-KR" dirty="0"/>
              <a:t>4</a:t>
            </a:r>
            <a:r>
              <a:rPr lang="ko-KR" altLang="en-US" dirty="0"/>
              <a:t>개의 슬라이드로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슬라이드는 </a:t>
            </a:r>
            <a:r>
              <a:rPr lang="ko-KR" altLang="en-US" dirty="0" err="1"/>
              <a:t>페이드</a:t>
            </a:r>
            <a:r>
              <a:rPr lang="ko-KR" altLang="en-US" dirty="0"/>
              <a:t> 형식으로 시간이 지남에 따라 클래스</a:t>
            </a:r>
            <a:r>
              <a:rPr lang="en-US" altLang="ko-KR" dirty="0"/>
              <a:t>‘on’</a:t>
            </a:r>
            <a:r>
              <a:rPr lang="ko-KR" altLang="en-US"/>
              <a:t>이 추가 </a:t>
            </a:r>
            <a:r>
              <a:rPr lang="ko-KR" altLang="en-US" dirty="0"/>
              <a:t>제거되며 </a:t>
            </a:r>
            <a:r>
              <a:rPr lang="en-US" altLang="ko-KR" dirty="0"/>
              <a:t>opacity</a:t>
            </a:r>
            <a:r>
              <a:rPr lang="ko-KR" altLang="en-US" dirty="0"/>
              <a:t>를 조절함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하단의 텍스트형식의 </a:t>
            </a:r>
            <a:r>
              <a:rPr lang="ko-KR" altLang="en-US" dirty="0" err="1"/>
              <a:t>블릿으로</a:t>
            </a:r>
            <a:r>
              <a:rPr lang="ko-KR" altLang="en-US" dirty="0"/>
              <a:t> 슬라이드 변경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하단 자홍색 선을 통해 슬라이드의 진행 시간을 확인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배경 동영상은 무한 반복 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33600" y="2569029"/>
            <a:ext cx="4847771" cy="123371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1746" y="5370285"/>
            <a:ext cx="7945983" cy="564606"/>
          </a:xfrm>
          <a:prstGeom prst="roundRect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사이트 구현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3317" y="216259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PIC, </a:t>
            </a:r>
            <a:r>
              <a:rPr lang="ko-KR" altLang="en-US" b="1" dirty="0">
                <a:solidFill>
                  <a:schemeClr val="bg1"/>
                </a:solidFill>
              </a:rPr>
              <a:t>마스코트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소개 영역</a:t>
            </a: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43"/>
            <a:ext cx="3147576" cy="5949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3" y="1005840"/>
            <a:ext cx="5492167" cy="2720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5544" y="1445645"/>
            <a:ext cx="32804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1B8"/>
                </a:solidFill>
              </a:rPr>
              <a:t># PIC </a:t>
            </a:r>
            <a:r>
              <a:rPr lang="ko-KR" altLang="en-US" sz="2400" dirty="0">
                <a:solidFill>
                  <a:srgbClr val="51B1B8"/>
                </a:solidFill>
              </a:rPr>
              <a:t>소개 영역</a:t>
            </a:r>
            <a:endParaRPr lang="en-US" altLang="ko-KR" sz="2400" dirty="0">
              <a:solidFill>
                <a:srgbClr val="51B1B8"/>
              </a:solidFill>
            </a:endParaRPr>
          </a:p>
          <a:p>
            <a:endParaRPr lang="en-US" altLang="ko-KR" sz="2400" dirty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스크롤 액션을 통해 텍스트가 조금씩 움직임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표시되어 있는 텍스트들의 경우 스크롤함에 따라서 측면에서 중앙으로 이동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텍스트들의 애니메이션은 텍스트들의 </a:t>
            </a:r>
            <a:r>
              <a:rPr lang="ko-KR" altLang="en-US" dirty="0" err="1"/>
              <a:t>바운딩</a:t>
            </a:r>
            <a:r>
              <a:rPr lang="ko-KR" altLang="en-US" dirty="0"/>
              <a:t> 값이 화면의 </a:t>
            </a:r>
            <a:r>
              <a:rPr lang="en-US" altLang="ko-KR" dirty="0"/>
              <a:t>3/5</a:t>
            </a:r>
            <a:r>
              <a:rPr lang="ko-KR" altLang="en-US" dirty="0"/>
              <a:t>일 때 발생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스크롤 시 배경색이 두번째 소개 영역의 탑</a:t>
            </a:r>
            <a:r>
              <a:rPr lang="en-US" altLang="ko-KR" dirty="0"/>
              <a:t>, </a:t>
            </a:r>
            <a:r>
              <a:rPr lang="ko-KR" altLang="en-US" dirty="0" err="1"/>
              <a:t>바텀</a:t>
            </a:r>
            <a:r>
              <a:rPr lang="ko-KR" altLang="en-US" dirty="0"/>
              <a:t> 기준으로 흰색</a:t>
            </a:r>
            <a:r>
              <a:rPr lang="en-US" altLang="ko-KR" dirty="0"/>
              <a:t>&lt;-&gt;</a:t>
            </a:r>
            <a:r>
              <a:rPr lang="ko-KR" altLang="en-US" dirty="0"/>
              <a:t>파란색으로 변경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47855" y="2708910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9" y="4527577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37311" y="6320790"/>
            <a:ext cx="1360170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11284" y="3864867"/>
            <a:ext cx="4675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1B8"/>
                </a:solidFill>
              </a:rPr>
              <a:t># </a:t>
            </a:r>
            <a:r>
              <a:rPr lang="ko-KR" altLang="en-US" sz="2400" dirty="0">
                <a:solidFill>
                  <a:srgbClr val="51B1B8"/>
                </a:solidFill>
              </a:rPr>
              <a:t>마스코트 소개 영역</a:t>
            </a:r>
            <a:endParaRPr lang="en-US" altLang="ko-KR" sz="2400" dirty="0">
              <a:solidFill>
                <a:srgbClr val="51B1B8"/>
              </a:solidFill>
            </a:endParaRPr>
          </a:p>
          <a:p>
            <a:r>
              <a:rPr lang="ko-KR" altLang="en-US" sz="2400" dirty="0">
                <a:solidFill>
                  <a:srgbClr val="51B1B8"/>
                </a:solidFill>
              </a:rPr>
              <a:t> </a:t>
            </a:r>
            <a:endParaRPr lang="en-US" altLang="ko-KR" sz="2400" dirty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영역 상단은 파도 애니메이션 무한반복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물방울과 물고기는 상하로 무한 반복 애니메이션</a:t>
            </a:r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2858878" y="4527577"/>
            <a:ext cx="673331" cy="839586"/>
          </a:xfrm>
          <a:prstGeom prst="straightConnector1">
            <a:avLst/>
          </a:prstGeom>
          <a:ln>
            <a:solidFill>
              <a:srgbClr val="FF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0" y="3266902"/>
            <a:ext cx="3147576" cy="1113905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9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사이트 구현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38880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동영상 영역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하단 영역</a:t>
            </a: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4" y="985696"/>
            <a:ext cx="6605938" cy="3581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6" y="4829810"/>
            <a:ext cx="6769626" cy="1202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96094" y="1171082"/>
            <a:ext cx="32804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1B8"/>
                </a:solidFill>
              </a:rPr>
              <a:t># </a:t>
            </a:r>
            <a:r>
              <a:rPr lang="ko-KR" altLang="en-US" sz="2400" dirty="0">
                <a:solidFill>
                  <a:srgbClr val="51B1B8"/>
                </a:solidFill>
              </a:rPr>
              <a:t>동영상 영역</a:t>
            </a:r>
            <a:endParaRPr lang="en-US" altLang="ko-KR" sz="2400" dirty="0">
              <a:solidFill>
                <a:srgbClr val="51B1B8"/>
              </a:solidFill>
            </a:endParaRPr>
          </a:p>
          <a:p>
            <a:endParaRPr lang="en-US" altLang="ko-KR" sz="2400" dirty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사진 클릭 시 유튜브 영상 재생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동영상 </a:t>
            </a:r>
            <a:r>
              <a:rPr lang="ko-KR" altLang="en-US" dirty="0" err="1"/>
              <a:t>썸네일</a:t>
            </a:r>
            <a:r>
              <a:rPr lang="ko-KR" altLang="en-US" dirty="0"/>
              <a:t> 좌우로 이동 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7596094" y="3891733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1B8"/>
                </a:solidFill>
              </a:rPr>
              <a:t># </a:t>
            </a:r>
            <a:r>
              <a:rPr lang="ko-KR" altLang="en-US" sz="2400" dirty="0">
                <a:solidFill>
                  <a:srgbClr val="51B1B8"/>
                </a:solidFill>
              </a:rPr>
              <a:t>하단 영역</a:t>
            </a:r>
            <a:endParaRPr lang="en-US" altLang="ko-KR" sz="2400" dirty="0">
              <a:solidFill>
                <a:srgbClr val="51B1B8"/>
              </a:solidFill>
            </a:endParaRPr>
          </a:p>
          <a:p>
            <a:endParaRPr lang="en-US" altLang="ko-KR" sz="2400" dirty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영역 상단은 파도 애니메이션 무한반복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우측하단의 아이콘 클릭 시</a:t>
            </a:r>
            <a:r>
              <a:rPr lang="en-US" altLang="ko-KR" dirty="0"/>
              <a:t> </a:t>
            </a:r>
            <a:r>
              <a:rPr lang="ko-KR" altLang="en-US" dirty="0"/>
              <a:t>메인화면으로 이동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93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51 투명투명한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0CDD2"/>
      </a:accent1>
      <a:accent2>
        <a:srgbClr val="61B299"/>
      </a:accent2>
      <a:accent3>
        <a:srgbClr val="CDE59B"/>
      </a:accent3>
      <a:accent4>
        <a:srgbClr val="FDCE7E"/>
      </a:accent4>
      <a:accent5>
        <a:srgbClr val="FFECB9"/>
      </a:accent5>
      <a:accent6>
        <a:srgbClr val="CFD4D5"/>
      </a:accent6>
      <a:hlink>
        <a:srgbClr val="3F3F3F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337</Words>
  <Application>Microsoft Office PowerPoint</Application>
  <PresentationFormat>와이드스크린</PresentationFormat>
  <Paragraphs>100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이재윤</cp:lastModifiedBy>
  <cp:revision>62</cp:revision>
  <dcterms:created xsi:type="dcterms:W3CDTF">2022-07-31T23:13:56Z</dcterms:created>
  <dcterms:modified xsi:type="dcterms:W3CDTF">2024-08-12T05:55:45Z</dcterms:modified>
</cp:coreProperties>
</file>